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8AE30-FF0A-4DBA-8879-DB5F80268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0143E4-3151-40B5-A5BE-8FAFB643A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C02AF3-2A66-463D-9481-A4EEB0F4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59323E-E8C0-4B4B-B76A-C1783C39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773EC2-664A-428B-A00B-48659981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44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96E8A-B65E-4111-9A55-A57A3A57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977309-634E-4A8A-B9CA-52A64B501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D82214-3E24-49AF-9CB3-D0A13119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8D0341-C6FB-4F2E-AF79-93DC902F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847A48-E7D5-462B-B260-D5BA5B5F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79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BBB6B63-8B7E-4ADB-A5E2-290E4B2F9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B4DD3D-A2EA-4C36-98F0-8000A4AB9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4E8DC1-2997-4DF1-8B4A-77431636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46E1F0-963C-4577-A4FE-EE3F5A0B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248154-D7C6-40EA-8B98-7EE089C8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78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89D81-2314-4E80-A353-95D4B599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759A90-DC25-4862-A566-FDD21F89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3EDC5-9024-4E3D-9F61-0E6B2300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991036-3F57-4E2B-BEF7-0978627F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B11140-E3A6-4A1A-808C-C96A7F3E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7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4C4AD-35C2-4366-A0F9-581783B3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9BE075-091A-4D1E-BB66-3C0AB5FB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226BA1-393A-4E5F-8080-4A5CFC6F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700A67-10C1-4BCB-A5F9-A001C281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9A579-FEF2-41F2-A7C8-06D56A54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16E6D-6FEA-4BAF-A8C7-407864D0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70E5E-11C4-4C42-8AD4-AC838448A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D1F2120-7950-4DF7-902E-7369F599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D93F44-03EE-4D35-86F1-F46D8766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0F90F1-4A0F-4869-BAD9-A81039F6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925D40-3612-4F1F-9094-14A27160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07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EDB18-EB81-483B-A139-6BD7D63C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1D4CDA-28B6-4FA4-8351-3F13052F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FBCCD-63F8-4CD8-8C30-A41662561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5E1E32-5642-458B-A189-26FFB4C7D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B8200AB-FF6C-4F0C-9BBB-9B6F22F28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4AD3D83-686A-4518-BD22-87E53EED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BC55CC-77E2-4FAF-A2C1-FBC44CF8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DDB7E23-5E81-4AD3-95E6-AE465128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24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7188A-C1A3-4E02-9082-BE260E7C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806C52C-23F1-4BA7-9A9C-E458BCCC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4A1A0F3-DA66-4872-8EB6-5812084F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5A73DD-AE8A-4873-B7E7-66D61101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82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1A5414-CF79-40A9-8533-DF4053BD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46CA8AD-DCF7-4DC8-81D5-F4BC673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904F7-2B35-42D5-A57E-591209D1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68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EF318-E4F6-4373-BCBE-16A03A3A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C472E1-D69D-45E1-9B54-47C736F1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042563-2347-4574-AFBD-716F1538C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3536A9C-3DB2-4737-8AEB-11257237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27FC9B-22B9-484C-9676-F2BFEF9E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259516-2DBE-47CF-88E8-D82DCDE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7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F5BA3-E46B-462C-8783-5E598EE9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5F2208-F552-4D17-AAA5-9EA0EE9A6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9E6243-F054-4F0C-9D8D-2646D39A1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186973-8A9F-42D3-96E7-6A0450D6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8F8E18F-B942-4C8C-AF74-0810A33C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0E38F9-707B-4FDF-B055-FD77101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8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8213136-85A8-42EC-9C35-2EF677A0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9DC9AC-A2C4-413D-8116-64B3F2CC3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88041C-CB38-43FE-B0CB-479674FDB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61BC-97FB-44D6-BB1C-BE78397EDB21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495543-C3B4-4D45-B231-FA7EBC4A1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149D80-85C4-443F-9ABE-3E040AB1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88FC-EA42-44CF-915D-55D10201BE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9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69B54-FB5B-4377-8B0B-763686F07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9F74BF-491B-403B-BDEE-02B49AE07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82900-E7CF-4510-B1EB-F4786270B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0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06472-442D-4C58-85A5-C095866E4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5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Широкий екран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1</cp:revision>
  <dcterms:created xsi:type="dcterms:W3CDTF">2024-11-07T13:40:09Z</dcterms:created>
  <dcterms:modified xsi:type="dcterms:W3CDTF">2024-11-07T13:44:39Z</dcterms:modified>
</cp:coreProperties>
</file>