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5A30C-921C-4CB5-B17D-7DADAF734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1F11172-5106-4615-A46A-F558B80D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2D9A08-B31D-4C42-8B6B-49E97BA6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95B7-CA55-4567-9C17-3AC43CEA5324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E50D94B-A8D8-4227-B19B-ADF7BEA3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B7460E-41E8-4B34-BF24-DADD0748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8E5D-47FB-4E25-859C-A2A69EBCD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19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B66AC-15A6-4573-B54F-A513E0E8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6A4BAFF-02DE-4C45-A883-01F920DC0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233FBAA-9863-4648-9145-712CD8DE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95B7-CA55-4567-9C17-3AC43CEA5324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2B3D7E-6D88-4F08-B595-876FD8AC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7F5BC4-6ABC-4AF7-A503-8C411DEF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8E5D-47FB-4E25-859C-A2A69EBCD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039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D35DAED-224C-4E72-9ED3-804797B4C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632FD7-D827-4062-A069-7491C6F70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AED9A9-2787-4F53-9267-11C70C3A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95B7-CA55-4567-9C17-3AC43CEA5324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84413-54A9-4D58-97D6-108D1FFC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3C164A-F3D3-4117-8CAD-D2D2F65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8E5D-47FB-4E25-859C-A2A69EBCD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782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30B71-3E11-4C84-A623-CB505BC0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A2267C-82E5-4D1B-9290-0B5A10FB4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852B804-B55D-46C6-BE9A-8D37EF4E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95B7-CA55-4567-9C17-3AC43CEA5324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CF23A5F-C75D-4F6D-B847-0C363700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2381EF-5038-48C2-B85E-A2856B45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8E5D-47FB-4E25-859C-A2A69EBCD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80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1FB2F-6265-4907-8330-962C1EC5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368BBE0-D696-428E-AF7B-A730AC4C8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E168E4-031E-40C2-AA3A-CCDCABB0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95B7-CA55-4567-9C17-3AC43CEA5324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AB9414-AE0D-4236-AD6A-9F7467E4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8FA9EF-2125-42EA-B73F-F47050C3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8E5D-47FB-4E25-859C-A2A69EBCD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80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486CB-2F24-4384-ACE3-E84BF259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A6B3C3-7DBC-4EB4-B30D-23D293C92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BEFAFD-CBAE-4A31-9060-29F4696EF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F9BBFA-4D10-47F7-92D9-36DC6B3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95B7-CA55-4567-9C17-3AC43CEA5324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D7076B-9D6E-413B-827B-C685A527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FFB8FEF-3AE5-456C-AFC8-6BE4A059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8E5D-47FB-4E25-859C-A2A69EBCD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729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9CFE1-E416-4480-80F0-B0458B84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985386-A115-4891-9FEC-D53AD13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463B9E-44A1-4C75-9835-D13B895D8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00EF670-057C-4BC2-91F8-71940138A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2EF396C-42D3-4C0A-BC08-7CFC78BAA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309A6B0-763A-4FE7-8574-0A472A03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95B7-CA55-4567-9C17-3AC43CEA5324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544DBA4-8A3D-4DE1-856F-DBF2CA38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DF1BEB8-8AFD-4D6C-A16A-4D209345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8E5D-47FB-4E25-859C-A2A69EBCD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725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288F7-9BE4-487A-98BD-A5CD8D35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5C23FAE-1D3D-453B-91D8-5983A348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95B7-CA55-4567-9C17-3AC43CEA5324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6B41C22-89DB-4500-85FB-525CCE01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D8A4253-27C7-4217-842D-BD7D94BA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8E5D-47FB-4E25-859C-A2A69EBCD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246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C91F9ED-FAB8-4256-AD57-7CCC2BD6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95B7-CA55-4567-9C17-3AC43CEA5324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763C598-3C46-4E85-A038-C9FC11CD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951FBFC-E077-497A-918B-B3A17BDA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8E5D-47FB-4E25-859C-A2A69EBCD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85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B520D-8E2C-427D-9898-E0EB90A3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F53355-B6CE-4566-91DD-23ADF3587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C77E37-32ED-44AF-B207-79FF2F404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019CE0-7C41-4003-B05B-924447E4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95B7-CA55-4567-9C17-3AC43CEA5324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B9707FA-BA7A-4D37-BCBB-DCDBA027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5BDEE0-7E5D-4430-9DAF-1914A61E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8E5D-47FB-4E25-859C-A2A69EBCD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47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91336-B8E3-4340-BA00-58153312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8C2871F-134F-4A71-A7AA-EB64B6ED5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AC2579-F8F4-4B28-AC4E-27130D3F9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57B73CA-2FAB-4209-9372-894CCC27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95B7-CA55-4567-9C17-3AC43CEA5324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5A1294-E06A-4FEE-A36E-36A62BD2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ECD227-30D1-4DBE-8524-73407477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8E5D-47FB-4E25-859C-A2A69EBCD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652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BAFC08-CCEF-4831-8621-4B84530A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59AD9-26FE-4C07-A117-6E80AC0B7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188A35-56A8-46DC-848F-8831D6E07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95B7-CA55-4567-9C17-3AC43CEA5324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124914-028B-4DA1-AE8D-7D87CBFEC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B8F049-1832-47E9-B40C-5FF658EA2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88E5D-47FB-4E25-859C-A2A69EBCDA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919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9A7BA-61BA-4B29-A11A-B51E2E4C7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AE42C64-AEF3-4093-B406-179AF032ED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5D60F5-3AF8-425C-B3E3-347E34A8B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2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E1C60-4EE8-408E-AC8F-E72F0FC5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70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Широкий екран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1</cp:revision>
  <dcterms:created xsi:type="dcterms:W3CDTF">2024-11-07T14:56:33Z</dcterms:created>
  <dcterms:modified xsi:type="dcterms:W3CDTF">2024-11-07T14:57:33Z</dcterms:modified>
</cp:coreProperties>
</file>