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-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11/17/2024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ransition spd="slow">
    <p:fade/>
  </p:transition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B7678-BCC3-40C6-B542-4EBCDD610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2651" y="849086"/>
            <a:ext cx="8724062" cy="252547"/>
          </a:xfrm>
        </p:spPr>
        <p:txBody>
          <a:bodyPr/>
          <a:lstStyle/>
          <a:p>
            <a:pPr algn="ctr"/>
            <a:r>
              <a:rPr lang="en-US" sz="6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Shabivska</a:t>
            </a:r>
            <a:r>
              <a:rPr lang="uk-UA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village council</a:t>
            </a:r>
            <a:endParaRPr lang="uk-UA" sz="6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B32237-02D4-4B38-9ABD-FBBD946F2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62103" y="1101633"/>
            <a:ext cx="7629160" cy="1283190"/>
          </a:xfrm>
        </p:spPr>
        <p:txBody>
          <a:bodyPr>
            <a:noAutofit/>
          </a:bodyPr>
          <a:lstStyle/>
          <a:p>
            <a:pPr algn="just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Проект: «Реконструкція КНС-1 з добудовою блоку повної біологічної очистки стічних вод по технології ВІОТА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продуктивністю 200 м</a:t>
            </a:r>
            <a:r>
              <a:rPr lang="uk-UA" b="1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/добу з введенням першої черги продуктивністю 100 м3/добу в с. </a:t>
            </a:r>
            <a:r>
              <a:rPr lang="uk-UA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Бритівка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Шабівської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сільської ради Білгород-Дністровського району Одеської області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1" y="2637370"/>
            <a:ext cx="11155681" cy="750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b="1" dirty="0" smtClean="0"/>
          </a:p>
          <a:p>
            <a:pPr algn="ctr"/>
            <a:r>
              <a:rPr 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/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Бритівка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каналізаційна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споруда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збудована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житловому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введена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1983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1993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вийшла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ладу. Система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водовідведення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вичерпала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експлуатаційний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аварійному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загроза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мешканців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Бритівка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протікають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будинками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вздовж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антисанітарія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неочищені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стоки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підземних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поверхневих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числі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Дністровського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лиману,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забруднення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підземних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поверхневих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погіршення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антисанітарії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</a:rPr>
              <a:t>     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b="1" dirty="0" smtClean="0"/>
              <a:t>покращення </a:t>
            </a:r>
            <a:r>
              <a:rPr lang="uk-UA" b="1" dirty="0"/>
              <a:t>якості життя мешканців </a:t>
            </a:r>
            <a:r>
              <a:rPr lang="uk-UA" b="1" dirty="0" err="1"/>
              <a:t>с.Бритівка</a:t>
            </a:r>
            <a:r>
              <a:rPr lang="uk-UA" b="1" dirty="0"/>
              <a:t> та екологічного стану водних ресурсів  Дністровського </a:t>
            </a:r>
            <a:r>
              <a:rPr lang="uk-UA" b="1" dirty="0" smtClean="0"/>
              <a:t>лиману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ea typeface="Source Sans Pro" panose="020B0503030403020204" pitchFamily="34" charset="0"/>
                <a:cs typeface="Times New Roman" panose="02020603050405020304" pitchFamily="18" charset="0"/>
              </a:rPr>
              <a:t>      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Source Sans Pro" panose="020B0503030403020204" pitchFamily="34" charset="0"/>
                <a:cs typeface="Times New Roman" panose="02020603050405020304" pitchFamily="18" charset="0"/>
              </a:rPr>
              <a:t>Цільова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Source Sans Pro" panose="020B050303040302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Source Sans Pro" panose="020B0503030403020204" pitchFamily="34" charset="0"/>
                <a:cs typeface="Times New Roman" panose="02020603050405020304" pitchFamily="18" charset="0"/>
              </a:rPr>
              <a:t>аудиторія</a:t>
            </a:r>
            <a:r>
              <a:rPr lang="ru-RU" dirty="0" smtClean="0">
                <a:latin typeface="Times New Roman" panose="02020603050405020304" pitchFamily="18" charset="0"/>
                <a:ea typeface="Source Sans Pro" panose="020B0503030403020204" pitchFamily="34" charset="0"/>
                <a:cs typeface="Times New Roman" panose="02020603050405020304" pitchFamily="18" charset="0"/>
              </a:rPr>
              <a:t>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агальна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орієнтовна кількість отримувачів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реалізації проекту становить не менше 16672 особи у безпосередній близькості та 86623 особи – жителі сусідніх громад, що отримають користь від зменшення забруднення Дністровського лиману.</a:t>
            </a:r>
            <a:endParaRPr lang="uk-UA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проєкту-12 </a:t>
            </a:r>
            <a:r>
              <a:rPr lang="ru-RU" sz="2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Залишкова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вартість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13 216, 201 </a:t>
            </a:r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тис. грн</a:t>
            </a:r>
            <a:r>
              <a:rPr lang="uk-UA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 smtClean="0">
              <a:latin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</a:rPr>
              <a:t>    </a:t>
            </a: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ru-RU" sz="24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en-US" sz="2400" b="1" dirty="0"/>
          </a:p>
        </p:txBody>
      </p:sp>
      <p:pic>
        <p:nvPicPr>
          <p:cNvPr id="7" name="Рисунок 6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521710" cy="297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127947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>
            <a:extLst>
              <a:ext uri="{FF2B5EF4-FFF2-40B4-BE49-F238E27FC236}">
                <a16:creationId xmlns:a16="http://schemas.microsoft.com/office/drawing/2014/main" id="{AAE8EC8B-7246-449C-8452-57B200E7A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0" y="796834"/>
            <a:ext cx="8094429" cy="849407"/>
          </a:xfrm>
        </p:spPr>
        <p:txBody>
          <a:bodyPr>
            <a:normAutofit fontScale="90000"/>
          </a:bodyPr>
          <a:lstStyle/>
          <a:p>
            <a:pPr indent="450215" algn="l" fontAlgn="base">
              <a:spcAft>
                <a:spcPts val="1000"/>
              </a:spcAft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1B02C338-A94B-476B-B9EA-88CAC1E45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8680" y="3734872"/>
            <a:ext cx="10198484" cy="4095483"/>
          </a:xfrm>
        </p:spPr>
        <p:txBody>
          <a:bodyPr>
            <a:normAutofit/>
          </a:bodyPr>
          <a:lstStyle/>
          <a:p>
            <a:pPr indent="457200" algn="just">
              <a:lnSpc>
                <a:spcPct val="120000"/>
              </a:lnSpc>
              <a:spcAft>
                <a:spcPts val="800"/>
              </a:spcAft>
            </a:pPr>
            <a:r>
              <a:rPr lang="uk-UA" sz="8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uk-UA" sz="8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449" y="1489166"/>
            <a:ext cx="11177546" cy="3476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ПРОЄКТУ:</a:t>
            </a:r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будівельно-монтажних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очищення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знезараження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тендерних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процедур.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початок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Очікуванні результати: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реконструкцію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каналізаційно-насосної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добудовою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блоку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очистки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ВІОТА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 м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м3/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м3/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Бритівка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очищення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знезараження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endParaRPr lang="en-US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8194" y="313509"/>
            <a:ext cx="10972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Реконструкція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КНС-1 з добудовою блоку повної біологічної очистки стічних вод по технології ВІОТА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продуктивністю 200 м</a:t>
            </a:r>
            <a:r>
              <a:rPr lang="uk-UA" sz="2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/добу з введенням першої черги продуктивністю 100 м3/добу в с. </a:t>
            </a:r>
            <a:r>
              <a:rPr lang="uk-UA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Бритівка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Шабівської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сільської ради Білгород-Дністровського району Одеської області»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7571965"/>
      </p:ext>
    </p:extLst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Другая 8">
      <a:dk1>
        <a:srgbClr val="2F2B20"/>
      </a:dk1>
      <a:lt1>
        <a:srgbClr val="FFFFFF"/>
      </a:lt1>
      <a:dk2>
        <a:srgbClr val="B5D40E"/>
      </a:dk2>
      <a:lt2>
        <a:srgbClr val="DFDCB7"/>
      </a:lt2>
      <a:accent1>
        <a:srgbClr val="3EE23E"/>
      </a:accent1>
      <a:accent2>
        <a:srgbClr val="EBF2F1"/>
      </a:accent2>
      <a:accent3>
        <a:srgbClr val="3EE23E"/>
      </a:accent3>
      <a:accent4>
        <a:srgbClr val="E9ECEB"/>
      </a:accent4>
      <a:accent5>
        <a:srgbClr val="D6F23C"/>
      </a:accent5>
      <a:accent6>
        <a:srgbClr val="D6F23C"/>
      </a:accent6>
      <a:hlink>
        <a:srgbClr val="D25814"/>
      </a:hlink>
      <a:folHlink>
        <a:srgbClr val="D6F23C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653</TotalTime>
  <Words>381</Words>
  <Application>Microsoft Office PowerPoint</Application>
  <PresentationFormat>Широкоэкранный</PresentationFormat>
  <Paragraphs>23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Cambria</vt:lpstr>
      <vt:lpstr>Source Sans Pro</vt:lpstr>
      <vt:lpstr>Times New Roman</vt:lpstr>
      <vt:lpstr>Соседство</vt:lpstr>
      <vt:lpstr>Shabivska village council</vt:lpstr>
      <vt:lpstr>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Шабівська сільська територіальна громада</dc:title>
  <dc:creator>Керуючий</dc:creator>
  <cp:lastModifiedBy>Ekonom</cp:lastModifiedBy>
  <cp:revision>30</cp:revision>
  <cp:lastPrinted>2023-03-16T11:31:33Z</cp:lastPrinted>
  <dcterms:created xsi:type="dcterms:W3CDTF">2023-03-13T09:59:27Z</dcterms:created>
  <dcterms:modified xsi:type="dcterms:W3CDTF">2024-11-17T08:09:45Z</dcterms:modified>
</cp:coreProperties>
</file>